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61" r:id="rId5"/>
    <p:sldId id="267" r:id="rId6"/>
    <p:sldId id="266" r:id="rId7"/>
    <p:sldId id="262" r:id="rId8"/>
    <p:sldId id="269" r:id="rId9"/>
    <p:sldId id="259" r:id="rId10"/>
  </p:sldIdLst>
  <p:sldSz cx="10691813" cy="7559675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/>
    <p:restoredTop sz="96322"/>
  </p:normalViewPr>
  <p:slideViewPr>
    <p:cSldViewPr snapToGrid="0" snapToObjects="1">
      <p:cViewPr varScale="1">
        <p:scale>
          <a:sx n="60" d="100"/>
          <a:sy n="60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5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0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8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34D4B-0508-F245-B6BB-378096E32B14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2DC5-141A-2849-89E8-1ED7056CB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BAB3C4-76C6-624E-8FDA-EFA1C4792DA3}"/>
              </a:ext>
            </a:extLst>
          </p:cNvPr>
          <p:cNvSpPr txBox="1"/>
          <p:nvPr/>
        </p:nvSpPr>
        <p:spPr>
          <a:xfrm>
            <a:off x="1819275" y="2486025"/>
            <a:ext cx="591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>
                <a:solidFill>
                  <a:schemeClr val="bg1"/>
                </a:solidFill>
              </a:rPr>
              <a:t>Gestão Documental OC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4BE80-D480-324B-B356-02119D95081C}"/>
              </a:ext>
            </a:extLst>
          </p:cNvPr>
          <p:cNvSpPr txBox="1"/>
          <p:nvPr/>
        </p:nvSpPr>
        <p:spPr>
          <a:xfrm>
            <a:off x="1819275" y="3162300"/>
            <a:ext cx="839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Sistema de Administração dos Transportes – SAT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BCFE1-83C3-254E-9421-03FE69E9A8DB}"/>
              </a:ext>
            </a:extLst>
          </p:cNvPr>
          <p:cNvSpPr txBox="1"/>
          <p:nvPr/>
        </p:nvSpPr>
        <p:spPr>
          <a:xfrm>
            <a:off x="1802440" y="5504984"/>
            <a:ext cx="5915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>
                <a:solidFill>
                  <a:schemeClr val="bg1"/>
                </a:solidFill>
              </a:rPr>
              <a:t>5 de Julho de 2022</a:t>
            </a:r>
          </a:p>
        </p:txBody>
      </p:sp>
    </p:spTree>
    <p:extLst>
      <p:ext uri="{BB962C8B-B14F-4D97-AF65-F5344CB8AC3E}">
        <p14:creationId xmlns:p14="http://schemas.microsoft.com/office/powerpoint/2010/main" val="364115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D7510C-40BD-9347-8501-35092A66DD1A}"/>
              </a:ext>
            </a:extLst>
          </p:cNvPr>
          <p:cNvSpPr txBox="1"/>
          <p:nvPr/>
        </p:nvSpPr>
        <p:spPr>
          <a:xfrm>
            <a:off x="1819274" y="2486025"/>
            <a:ext cx="8520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bg1"/>
                </a:solidFill>
              </a:rPr>
              <a:t>Gestão Documental – Anterior Metodologia Física</a:t>
            </a:r>
          </a:p>
        </p:txBody>
      </p:sp>
    </p:spTree>
    <p:extLst>
      <p:ext uri="{BB962C8B-B14F-4D97-AF65-F5344CB8AC3E}">
        <p14:creationId xmlns:p14="http://schemas.microsoft.com/office/powerpoint/2010/main" val="28941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A9123EF-CC63-4641-9C10-17623D61A74A}"/>
              </a:ext>
            </a:extLst>
          </p:cNvPr>
          <p:cNvSpPr txBox="1"/>
          <p:nvPr/>
        </p:nvSpPr>
        <p:spPr>
          <a:xfrm>
            <a:off x="1819275" y="1524000"/>
            <a:ext cx="850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>
                <a:solidFill>
                  <a:srgbClr val="F76D00"/>
                </a:solidFill>
              </a:rPr>
              <a:t>Gestão Documental – Anterior Metodologia Física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B5F14-E75C-9151-A1EE-90BB42CC2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64" y="3075453"/>
            <a:ext cx="4658695" cy="313943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4E4C18-D29B-F365-01DA-AAA71DDD0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39519"/>
              </p:ext>
            </p:extLst>
          </p:nvPr>
        </p:nvGraphicFramePr>
        <p:xfrm>
          <a:off x="4979963" y="3075454"/>
          <a:ext cx="5491394" cy="31394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3895">
                  <a:extLst>
                    <a:ext uri="{9D8B030D-6E8A-4147-A177-3AD203B41FA5}">
                      <a16:colId xmlns:a16="http://schemas.microsoft.com/office/drawing/2014/main" val="1872088455"/>
                    </a:ext>
                  </a:extLst>
                </a:gridCol>
                <a:gridCol w="5097499">
                  <a:extLst>
                    <a:ext uri="{9D8B030D-6E8A-4147-A177-3AD203B41FA5}">
                      <a16:colId xmlns:a16="http://schemas.microsoft.com/office/drawing/2014/main" val="14769501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noProof="0" dirty="0"/>
                        <a:t>Fluxo Documental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1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Entrada documental através do serviço de Expediente e Secretariado de cada Gabinete.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2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Documentação </a:t>
                      </a:r>
                      <a:r>
                        <a:rPr lang="pt-BR" sz="1200" noProof="0" dirty="0"/>
                        <a:t>processada manualmente pelo serviço de Expediente e Secretariado e arquivada temporariamente numa pasta.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5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Documentação remetida ao Director do Gabinete no mesmo dia, mas sem acesso imediato à mesma.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4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Documentação analisada pelo Director, e é exarado um Despacho à mão, à margem do documento. A correspondência retorna ao Secretariado.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O Secretariado procede ao arquivamento da documentação ou à transcrição do Despacho.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4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O Secretariado é responsável pela distribuição documental interna ou externa de acordo com o Despacho exarado.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5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19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D7510C-40BD-9347-8501-35092A66DD1A}"/>
              </a:ext>
            </a:extLst>
          </p:cNvPr>
          <p:cNvSpPr txBox="1"/>
          <p:nvPr/>
        </p:nvSpPr>
        <p:spPr>
          <a:xfrm>
            <a:off x="1819275" y="2486025"/>
            <a:ext cx="821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>
                <a:solidFill>
                  <a:schemeClr val="bg1"/>
                </a:solidFill>
              </a:rPr>
              <a:t>Gestão Documental – Actual Metodologia Física e Digital</a:t>
            </a:r>
          </a:p>
        </p:txBody>
      </p:sp>
    </p:spTree>
    <p:extLst>
      <p:ext uri="{BB962C8B-B14F-4D97-AF65-F5344CB8AC3E}">
        <p14:creationId xmlns:p14="http://schemas.microsoft.com/office/powerpoint/2010/main" val="255493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29">
            <a:extLst>
              <a:ext uri="{FF2B5EF4-FFF2-40B4-BE49-F238E27FC236}">
                <a16:creationId xmlns:a16="http://schemas.microsoft.com/office/drawing/2014/main" id="{554D10A2-C7DA-13EA-4D9C-6A2F04D2AD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7" y="3075453"/>
            <a:ext cx="4664574" cy="32308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123EF-CC63-4641-9C10-17623D61A74A}"/>
              </a:ext>
            </a:extLst>
          </p:cNvPr>
          <p:cNvSpPr txBox="1"/>
          <p:nvPr/>
        </p:nvSpPr>
        <p:spPr>
          <a:xfrm>
            <a:off x="1819275" y="1524000"/>
            <a:ext cx="850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F76D00"/>
                </a:solidFill>
              </a:rPr>
              <a:t>Gestão Documental – Actual Metodologia Física e Digital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24E4C18-D29B-F365-01DA-AAA71DDD0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85301"/>
              </p:ext>
            </p:extLst>
          </p:nvPr>
        </p:nvGraphicFramePr>
        <p:xfrm>
          <a:off x="4979963" y="3075454"/>
          <a:ext cx="5491394" cy="3230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3895">
                  <a:extLst>
                    <a:ext uri="{9D8B030D-6E8A-4147-A177-3AD203B41FA5}">
                      <a16:colId xmlns:a16="http://schemas.microsoft.com/office/drawing/2014/main" val="1872088455"/>
                    </a:ext>
                  </a:extLst>
                </a:gridCol>
                <a:gridCol w="5097499">
                  <a:extLst>
                    <a:ext uri="{9D8B030D-6E8A-4147-A177-3AD203B41FA5}">
                      <a16:colId xmlns:a16="http://schemas.microsoft.com/office/drawing/2014/main" val="14769501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noProof="0" dirty="0"/>
                        <a:t>Fluxo Documental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1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Entrada (e saída) documental através do serviço de Expediente e Secretariado da Secretaria Geral.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021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Documentação digitalizada </a:t>
                      </a:r>
                      <a:r>
                        <a:rPr lang="pt-BR" sz="1200" noProof="0" dirty="0"/>
                        <a:t>pelo serviço de Expediente e Secretariado da Secretaria Geral e enviada de imediato através do SAT ao Director do Gabinete respectivo. A documentação física é arquivada temporariamente numa pasta a distribuir no final do dia.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253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A documentação digitalizada é analisada pelo Director e o mesmo elabora um Despacho electrónico.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94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O Director distribui a documentação digitalmente ao Chefe de Departamento e/ou técnico, atribuindo as tarefas necessárias.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55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200" noProof="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noProof="0" dirty="0"/>
                        <a:t>Posteriormente, a documentação digitalizada deve seguir o fluxo inverso (técnico, Chefe de Departamento, Director), para assinatura das partes relevantes, ou conclusão do processo internamente.</a:t>
                      </a:r>
                      <a:endParaRPr lang="pt-PT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7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32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D5DAC3-ECD2-B94C-86A5-CBFB0CCE8CAD}"/>
              </a:ext>
            </a:extLst>
          </p:cNvPr>
          <p:cNvSpPr txBox="1"/>
          <p:nvPr/>
        </p:nvSpPr>
        <p:spPr>
          <a:xfrm>
            <a:off x="1087937" y="2749635"/>
            <a:ext cx="851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Painel de Controlo Documental do Gabinete do Ministro no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de Administração dos Transportes (SAT)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123EF-CC63-4641-9C10-17623D61A74A}"/>
              </a:ext>
            </a:extLst>
          </p:cNvPr>
          <p:cNvSpPr txBox="1"/>
          <p:nvPr/>
        </p:nvSpPr>
        <p:spPr>
          <a:xfrm>
            <a:off x="1819275" y="1524000"/>
            <a:ext cx="850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F76D00"/>
                </a:solidFill>
              </a:rPr>
              <a:t>Gestão Documental – Actual Metodologia Física e Digital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B03B9C-9903-3273-A3A4-C14B52C02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92" y="3536643"/>
            <a:ext cx="7379027" cy="315957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72026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D7510C-40BD-9347-8501-35092A66DD1A}"/>
              </a:ext>
            </a:extLst>
          </p:cNvPr>
          <p:cNvSpPr txBox="1"/>
          <p:nvPr/>
        </p:nvSpPr>
        <p:spPr>
          <a:xfrm>
            <a:off x="1819275" y="2486025"/>
            <a:ext cx="808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>
                <a:solidFill>
                  <a:schemeClr val="bg1"/>
                </a:solidFill>
              </a:rPr>
              <a:t>Gestão Documental – Futuro – Integração no Sector</a:t>
            </a:r>
          </a:p>
        </p:txBody>
      </p:sp>
    </p:spTree>
    <p:extLst>
      <p:ext uri="{BB962C8B-B14F-4D97-AF65-F5344CB8AC3E}">
        <p14:creationId xmlns:p14="http://schemas.microsoft.com/office/powerpoint/2010/main" val="297123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13862-EFB8-0173-276D-10D51CF9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392" y="3536642"/>
            <a:ext cx="7379027" cy="31595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D5DAC3-ECD2-B94C-86A5-CBFB0CCE8CAD}"/>
              </a:ext>
            </a:extLst>
          </p:cNvPr>
          <p:cNvSpPr txBox="1"/>
          <p:nvPr/>
        </p:nvSpPr>
        <p:spPr>
          <a:xfrm>
            <a:off x="1087938" y="2749635"/>
            <a:ext cx="851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Eventual Fluxo Documental da Integração do SAT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Sector dos Transportes</a:t>
            </a:r>
            <a:endParaRPr lang="pt-P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9123EF-CC63-4641-9C10-17623D61A74A}"/>
              </a:ext>
            </a:extLst>
          </p:cNvPr>
          <p:cNvSpPr txBox="1"/>
          <p:nvPr/>
        </p:nvSpPr>
        <p:spPr>
          <a:xfrm>
            <a:off x="1819275" y="1524000"/>
            <a:ext cx="8506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rgbClr val="F76D00"/>
                </a:solidFill>
              </a:rPr>
              <a:t>Gestão Documental – Futuro – Integração no Sector</a:t>
            </a:r>
          </a:p>
        </p:txBody>
      </p:sp>
    </p:spTree>
    <p:extLst>
      <p:ext uri="{BB962C8B-B14F-4D97-AF65-F5344CB8AC3E}">
        <p14:creationId xmlns:p14="http://schemas.microsoft.com/office/powerpoint/2010/main" val="230977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23622-3472-1F43-84BA-3EB26B331F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256" y="4666462"/>
            <a:ext cx="10525555" cy="2727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FAC454-42BC-40C1-8721-C410229CEB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4353401"/>
            <a:ext cx="10691813" cy="31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7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342</Words>
  <Application>Microsoft Office PowerPoint</Application>
  <PresentationFormat>Personalizar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Lourenço Martins de Pina</cp:lastModifiedBy>
  <cp:revision>28</cp:revision>
  <cp:lastPrinted>2022-07-02T19:39:14Z</cp:lastPrinted>
  <dcterms:created xsi:type="dcterms:W3CDTF">2021-06-05T12:30:56Z</dcterms:created>
  <dcterms:modified xsi:type="dcterms:W3CDTF">2022-07-03T21:51:11Z</dcterms:modified>
</cp:coreProperties>
</file>